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40" r:id="rId2"/>
    <p:sldId id="641" r:id="rId3"/>
    <p:sldId id="708" r:id="rId4"/>
    <p:sldId id="688" r:id="rId5"/>
    <p:sldId id="689" r:id="rId6"/>
    <p:sldId id="654" r:id="rId7"/>
    <p:sldId id="653" r:id="rId8"/>
    <p:sldId id="655" r:id="rId9"/>
    <p:sldId id="709" r:id="rId10"/>
    <p:sldId id="714" r:id="rId11"/>
    <p:sldId id="716" r:id="rId12"/>
    <p:sldId id="717" r:id="rId13"/>
    <p:sldId id="718" r:id="rId14"/>
    <p:sldId id="721" r:id="rId15"/>
    <p:sldId id="657" r:id="rId16"/>
    <p:sldId id="658" r:id="rId17"/>
    <p:sldId id="660" r:id="rId18"/>
    <p:sldId id="679" r:id="rId19"/>
    <p:sldId id="683" r:id="rId20"/>
    <p:sldId id="684" r:id="rId21"/>
    <p:sldId id="690" r:id="rId22"/>
    <p:sldId id="692" r:id="rId23"/>
    <p:sldId id="678" r:id="rId24"/>
    <p:sldId id="695" r:id="rId25"/>
    <p:sldId id="693" r:id="rId26"/>
    <p:sldId id="694" r:id="rId27"/>
    <p:sldId id="699" r:id="rId28"/>
    <p:sldId id="700" r:id="rId29"/>
    <p:sldId id="671" r:id="rId30"/>
    <p:sldId id="677" r:id="rId31"/>
    <p:sldId id="676" r:id="rId32"/>
    <p:sldId id="686" r:id="rId33"/>
    <p:sldId id="685" r:id="rId34"/>
    <p:sldId id="687" r:id="rId35"/>
    <p:sldId id="698" r:id="rId36"/>
    <p:sldId id="710" r:id="rId37"/>
    <p:sldId id="719" r:id="rId38"/>
    <p:sldId id="720" r:id="rId39"/>
    <p:sldId id="674" r:id="rId40"/>
    <p:sldId id="673" r:id="rId41"/>
    <p:sldId id="675" r:id="rId42"/>
    <p:sldId id="702" r:id="rId43"/>
    <p:sldId id="704" r:id="rId44"/>
    <p:sldId id="703" r:id="rId45"/>
    <p:sldId id="705" r:id="rId46"/>
    <p:sldId id="707" r:id="rId47"/>
    <p:sldId id="711" r:id="rId48"/>
    <p:sldId id="706" r:id="rId49"/>
    <p:sldId id="712" r:id="rId50"/>
    <p:sldId id="633" r:id="rId51"/>
    <p:sldId id="636" r:id="rId52"/>
    <p:sldId id="635" r:id="rId53"/>
    <p:sldId id="634" r:id="rId54"/>
    <p:sldId id="639" r:id="rId5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11"/>
            <p14:sldId id="706"/>
            <p14:sldId id="712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90"/>
    <a:srgbClr val="0A0CF0"/>
    <a:srgbClr val="F4E507"/>
    <a:srgbClr val="F59800"/>
    <a:srgbClr val="E89000"/>
    <a:srgbClr val="02029D"/>
    <a:srgbClr val="0A1882"/>
    <a:srgbClr val="1B4272"/>
    <a:srgbClr val="0200A0"/>
    <a:srgbClr val="01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/>
    <p:restoredTop sz="97146" autoAdjust="0"/>
  </p:normalViewPr>
  <p:slideViewPr>
    <p:cSldViewPr snapToGrid="0">
      <p:cViewPr varScale="1">
        <p:scale>
          <a:sx n="89" d="100"/>
          <a:sy n="89" d="100"/>
        </p:scale>
        <p:origin x="200" y="1448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microsoft.com/office/2007/relationships/hdphoto" Target="../media/hdphoto7.wdp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8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9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10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2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92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svg"/><Relationship Id="rId7" Type="http://schemas.openxmlformats.org/officeDocument/2006/relationships/image" Target="../media/image121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9.svg"/><Relationship Id="rId10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21.svg"/><Relationship Id="rId10" Type="http://schemas.openxmlformats.org/officeDocument/2006/relationships/image" Target="../media/image124.sv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4.svg"/><Relationship Id="rId5" Type="http://schemas.openxmlformats.org/officeDocument/2006/relationships/image" Target="../media/image121.sv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4.wdp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14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57.sv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7" Type="http://schemas.openxmlformats.org/officeDocument/2006/relationships/image" Target="../media/image14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svg"/><Relationship Id="rId5" Type="http://schemas.openxmlformats.org/officeDocument/2006/relationships/image" Target="../media/image161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4.svg"/><Relationship Id="rId7" Type="http://schemas.openxmlformats.org/officeDocument/2006/relationships/image" Target="../media/image159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microsoft.com/office/2007/relationships/hdphoto" Target="../media/hdphoto17.wdp"/><Relationship Id="rId4" Type="http://schemas.openxmlformats.org/officeDocument/2006/relationships/image" Target="../media/image165.png"/><Relationship Id="rId9" Type="http://schemas.microsoft.com/office/2007/relationships/hdphoto" Target="../media/hdphoto1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419E8A-FE17-811E-910A-4BE885DC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300</Words>
  <Application>Microsoft Macintosh PowerPoint</Application>
  <PresentationFormat>ユーザー設定</PresentationFormat>
  <Paragraphs>121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71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2025-04-18T12:27:12Z</dcterms:modified>
  <cp:category/>
</cp:coreProperties>
</file>